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9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9AF8B5-9883-7C49-BF7A-EBA82F2CA12F}" type="datetimeFigureOut">
              <a:rPr lang="en-US" smtClean="0"/>
              <a:t>9/27/11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59AB4-5786-CF46-B440-300390269F6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C59C7D-F761-184B-8188-EBE72518C802}" type="datetimeFigureOut">
              <a:rPr lang="en-US" smtClean="0"/>
              <a:t>9/27/11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87E5D5-39F8-CD48-AFD9-68038A65099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87585-51F4-E14F-9B23-375CA5A39E31}" type="datetimeFigureOut">
              <a:rPr lang="en-US" smtClean="0"/>
              <a:t>9/27/11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C087-1AB6-9541-A48D-D77D6FC770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87585-51F4-E14F-9B23-375CA5A39E31}" type="datetimeFigureOut">
              <a:rPr lang="en-US" smtClean="0"/>
              <a:t>9/27/11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C087-1AB6-9541-A48D-D77D6FC770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87585-51F4-E14F-9B23-375CA5A39E31}" type="datetimeFigureOut">
              <a:rPr lang="en-US" smtClean="0"/>
              <a:t>9/27/11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C087-1AB6-9541-A48D-D77D6FC770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87585-51F4-E14F-9B23-375CA5A39E31}" type="datetimeFigureOut">
              <a:rPr lang="en-US" smtClean="0"/>
              <a:t>9/27/11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C087-1AB6-9541-A48D-D77D6FC770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87585-51F4-E14F-9B23-375CA5A39E31}" type="datetimeFigureOut">
              <a:rPr lang="en-US" smtClean="0"/>
              <a:t>9/27/11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C087-1AB6-9541-A48D-D77D6FC770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87585-51F4-E14F-9B23-375CA5A39E31}" type="datetimeFigureOut">
              <a:rPr lang="en-US" smtClean="0"/>
              <a:t>9/27/11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C087-1AB6-9541-A48D-D77D6FC770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87585-51F4-E14F-9B23-375CA5A39E31}" type="datetimeFigureOut">
              <a:rPr lang="en-US" smtClean="0"/>
              <a:t>9/27/11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C087-1AB6-9541-A48D-D77D6FC770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87585-51F4-E14F-9B23-375CA5A39E31}" type="datetimeFigureOut">
              <a:rPr lang="en-US" smtClean="0"/>
              <a:t>9/27/11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C087-1AB6-9541-A48D-D77D6FC770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87585-51F4-E14F-9B23-375CA5A39E31}" type="datetimeFigureOut">
              <a:rPr lang="en-US" smtClean="0"/>
              <a:t>9/27/11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C087-1AB6-9541-A48D-D77D6FC770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87585-51F4-E14F-9B23-375CA5A39E31}" type="datetimeFigureOut">
              <a:rPr lang="en-US" smtClean="0"/>
              <a:t>9/27/11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C087-1AB6-9541-A48D-D77D6FC770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87585-51F4-E14F-9B23-375CA5A39E31}" type="datetimeFigureOut">
              <a:rPr lang="en-US" smtClean="0"/>
              <a:t>9/27/11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3C087-1AB6-9541-A48D-D77D6FC770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87585-51F4-E14F-9B23-375CA5A39E31}" type="datetimeFigureOut">
              <a:rPr lang="en-US" smtClean="0"/>
              <a:t>9/27/11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3C087-1AB6-9541-A48D-D77D6FC7701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Schizophrenia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Benjamin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Schizophrenia is a serious brain disorder that distorts the way a person thinks, acts, expresses emotions, perceives reality, and relates to others.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Signs &amp; Symptoms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You find little pleasure in life</a:t>
            </a:r>
            <a:r>
              <a:rPr lang="en-US" dirty="0" smtClean="0"/>
              <a:t>. </a:t>
            </a:r>
            <a:endParaRPr lang="en-US" dirty="0"/>
          </a:p>
          <a:p>
            <a:r>
              <a:rPr lang="en-US" dirty="0"/>
              <a:t>Have a hard time focusing</a:t>
            </a:r>
            <a:r>
              <a:rPr lang="en-US" dirty="0" smtClean="0"/>
              <a:t>. </a:t>
            </a:r>
            <a:endParaRPr lang="en-US" dirty="0"/>
          </a:p>
          <a:p>
            <a:r>
              <a:rPr lang="en-US" dirty="0"/>
              <a:t>Not taking care of yourself</a:t>
            </a:r>
            <a:r>
              <a:rPr lang="en-US" dirty="0" smtClean="0"/>
              <a:t>.</a:t>
            </a:r>
          </a:p>
          <a:p>
            <a:r>
              <a:rPr lang="en-US" dirty="0"/>
              <a:t>Your not interested in succeeding or making goals</a:t>
            </a:r>
            <a:r>
              <a:rPr lang="en-US" dirty="0" smtClean="0"/>
              <a:t>.</a:t>
            </a:r>
          </a:p>
          <a:p>
            <a:r>
              <a:rPr lang="en-US" dirty="0"/>
              <a:t>You have hallucinations and delusions</a:t>
            </a:r>
            <a:r>
              <a:rPr lang="en-US" dirty="0" smtClean="0"/>
              <a:t>.</a:t>
            </a:r>
          </a:p>
          <a:p>
            <a:r>
              <a:rPr lang="en-US" dirty="0"/>
              <a:t>If you act oddly or show emotions that don’t fit the situation.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on Lifestyle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Schizophrenia can cause you to lose interest in life</a:t>
            </a:r>
            <a:r>
              <a:rPr lang="en-US" dirty="0" smtClean="0"/>
              <a:t>.</a:t>
            </a:r>
          </a:p>
          <a:p>
            <a:r>
              <a:rPr lang="en-US" dirty="0"/>
              <a:t>It can make you see, feel, hear, or smell things that aren’t there</a:t>
            </a:r>
            <a:r>
              <a:rPr lang="en-US" dirty="0" smtClean="0"/>
              <a:t>.</a:t>
            </a:r>
          </a:p>
          <a:p>
            <a:r>
              <a:rPr lang="en-US" dirty="0"/>
              <a:t>It will cause you to do badly in school and not be able to hold down a job.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/>
              <a:t>Schizophrenia Medication</a:t>
            </a:r>
            <a:r>
              <a:rPr lang="en-US" dirty="0"/>
              <a:t>: </a:t>
            </a:r>
            <a:r>
              <a:rPr lang="en-US" b="1" dirty="0"/>
              <a:t>Con</a:t>
            </a:r>
            <a:r>
              <a:rPr lang="en-US" dirty="0" smtClean="0"/>
              <a:t>-Antipsychotics </a:t>
            </a:r>
            <a:r>
              <a:rPr lang="en-US" dirty="0"/>
              <a:t>do not cure the </a:t>
            </a:r>
            <a:r>
              <a:rPr lang="en-US" dirty="0" smtClean="0"/>
              <a:t>illness. </a:t>
            </a:r>
            <a:r>
              <a:rPr lang="en-US" b="1" dirty="0"/>
              <a:t>Pro</a:t>
            </a:r>
            <a:r>
              <a:rPr lang="en-US" dirty="0" smtClean="0"/>
              <a:t>-They </a:t>
            </a:r>
            <a:r>
              <a:rPr lang="en-US" dirty="0"/>
              <a:t>greatly reduce the symptoms and allow the patient to</a:t>
            </a:r>
            <a:r>
              <a:rPr lang="en-US" dirty="0" smtClean="0"/>
              <a:t> have a better quality of life.</a:t>
            </a:r>
          </a:p>
          <a:p>
            <a:r>
              <a:rPr lang="en-US" b="1" dirty="0"/>
              <a:t>Therapy</a:t>
            </a:r>
            <a:r>
              <a:rPr lang="en-US" dirty="0"/>
              <a:t>: </a:t>
            </a:r>
            <a:r>
              <a:rPr lang="en-US" b="1" dirty="0"/>
              <a:t>Con</a:t>
            </a:r>
            <a:r>
              <a:rPr lang="en-US" dirty="0" smtClean="0"/>
              <a:t>-Therapy </a:t>
            </a:r>
            <a:r>
              <a:rPr lang="en-US" dirty="0"/>
              <a:t>requires great attention from therapists.</a:t>
            </a:r>
            <a:r>
              <a:rPr lang="en-US" b="1" dirty="0" smtClean="0"/>
              <a:t> Pro</a:t>
            </a:r>
            <a:r>
              <a:rPr lang="en-US" dirty="0" smtClean="0"/>
              <a:t>-Patients </a:t>
            </a:r>
            <a:r>
              <a:rPr lang="en-US" dirty="0"/>
              <a:t>become better able to differentiate between what is real and what is not and can acquire beneficial problem-solving skills.</a:t>
            </a:r>
          </a:p>
          <a:p>
            <a:r>
              <a:rPr lang="en-US" b="1" dirty="0"/>
              <a:t>Electroconvulsive Therapy and Schizophrenia</a:t>
            </a:r>
            <a:r>
              <a:rPr lang="en-US" dirty="0"/>
              <a:t>: </a:t>
            </a:r>
            <a:r>
              <a:rPr lang="en-US" b="1" dirty="0" smtClean="0"/>
              <a:t>Con</a:t>
            </a:r>
            <a:r>
              <a:rPr lang="en-US" dirty="0"/>
              <a:t>-</a:t>
            </a:r>
            <a:r>
              <a:rPr lang="en-US" dirty="0" smtClean="0"/>
              <a:t>ECT (Electroconvulsive Therapy) </a:t>
            </a:r>
            <a:r>
              <a:rPr lang="en-US" dirty="0"/>
              <a:t>has a bad history of causing more damage than helping. </a:t>
            </a:r>
            <a:r>
              <a:rPr lang="en-US" b="1" dirty="0"/>
              <a:t>Pro</a:t>
            </a:r>
            <a:r>
              <a:rPr lang="en-US" dirty="0" smtClean="0"/>
              <a:t>-It’s </a:t>
            </a:r>
            <a:r>
              <a:rPr lang="en-US" dirty="0"/>
              <a:t>one extra treatment option for anyone with Schizophrenia.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1459"/>
            <a:ext cx="8229600" cy="3600681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"Schizophrenia Health Center." </a:t>
            </a:r>
            <a:r>
              <a:rPr lang="en-US" i="1" dirty="0" smtClean="0"/>
              <a:t>WebMD - Better Information. Better Health.</a:t>
            </a:r>
            <a:r>
              <a:rPr lang="en-US" dirty="0" smtClean="0"/>
              <a:t> Web. 27 Sept. 2011. &lt;http://</a:t>
            </a:r>
            <a:r>
              <a:rPr lang="en-US" dirty="0" err="1" smtClean="0"/>
              <a:t>www.webmd.com</a:t>
            </a:r>
            <a:r>
              <a:rPr lang="en-US" dirty="0" smtClean="0"/>
              <a:t>&gt;.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267</Words>
  <Application>Microsoft Macintosh PowerPoint</Application>
  <PresentationFormat>On-screen Show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Schizophrenia</vt:lpstr>
      <vt:lpstr>Definition</vt:lpstr>
      <vt:lpstr>Signs &amp; Symptoms</vt:lpstr>
      <vt:lpstr>Effects on Lifestyle</vt:lpstr>
      <vt:lpstr>Treatment Options</vt:lpstr>
      <vt:lpstr>Slide 6</vt:lpstr>
      <vt:lpstr>Works Cited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Schizophrenia</dc:title>
  <dc:creator>admin</dc:creator>
  <cp:lastModifiedBy>admin</cp:lastModifiedBy>
  <cp:revision>2</cp:revision>
  <dcterms:created xsi:type="dcterms:W3CDTF">2011-09-27T18:03:34Z</dcterms:created>
  <dcterms:modified xsi:type="dcterms:W3CDTF">2011-09-27T18:27:22Z</dcterms:modified>
</cp:coreProperties>
</file>